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90" r:id="rId3"/>
    <p:sldId id="282" r:id="rId4"/>
    <p:sldId id="275" r:id="rId5"/>
    <p:sldId id="289" r:id="rId6"/>
    <p:sldId id="292" r:id="rId7"/>
  </p:sldIdLst>
  <p:sldSz cx="9144000" cy="6858000" type="screen4x3"/>
  <p:notesSz cx="7104063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0BC"/>
    <a:srgbClr val="5A5AB2"/>
    <a:srgbClr val="7450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598" autoAdjust="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B17A656-8CB7-4C3F-A424-892EBB297FD2}" type="datetimeFigureOut">
              <a:rPr lang="it-IT" smtClean="0"/>
              <a:pPr/>
              <a:t>27/02/2025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E943881-A93C-4AA0-91CD-0C8FC32131B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6F13-3406-4486-9C07-E3363F8DF225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9C4B-B7BA-40D4-BF62-AED3CFA399CB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AFF-993B-4D88-BA47-949EBA6B90BC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74E1B-A8F1-4F2E-8D77-A23F8C6667B2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9ECB-2738-488E-82D9-F236E0AE4F1A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F2FE9-2E3F-4D92-84FD-3AEB93556F84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7FDD-60F8-4D22-BD2A-46EAB0DA6E3E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DEEC-1CE7-4126-93A7-7501FE166585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03FA-7761-4B71-A04D-22B1DC586446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4FDC-B073-4E88-9AF8-CD4A30C946CD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1186-565F-4C74-865D-57DA109EB3FB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7B5A1-157B-4D46-B9FC-4528E233B853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5A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571472" y="428604"/>
            <a:ext cx="8001056" cy="1143008"/>
          </a:xfrm>
          <a:solidFill>
            <a:schemeClr val="bg1"/>
          </a:solidFill>
        </p:spPr>
        <p:txBody>
          <a:bodyPr/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643042" y="3357562"/>
            <a:ext cx="5857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bg1"/>
                </a:solidFill>
                <a:latin typeface="+mj-lt"/>
              </a:rPr>
              <a:t>GUIDA ALLA REGISTRAZIONE SU www.legalpaperless.it</a:t>
            </a:r>
          </a:p>
        </p:txBody>
      </p:sp>
      <p:pic>
        <p:nvPicPr>
          <p:cNvPr id="9" name="Immagine 8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2428892" cy="949283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3000364" y="571480"/>
            <a:ext cx="3429024" cy="857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 descr="C:\Users\Cassandra\Desktop\Makeaplan\Marketing_Paperless\GRAFICA PAPERLESS\Logo legal Paperl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28604"/>
            <a:ext cx="2857520" cy="1093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logi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42984"/>
            <a:ext cx="8186766" cy="4134421"/>
          </a:xfrm>
          <a:prstGeom prst="rect">
            <a:avLst/>
          </a:prstGeom>
        </p:spPr>
      </p:pic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REGISTRAZIONE – PRIMI PASSI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00034" y="1142984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Wingdings" pitchFamily="2" charset="2"/>
              <a:buChar char="ü"/>
            </a:pPr>
            <a:endParaRPr lang="it-IT" sz="2400" dirty="0"/>
          </a:p>
          <a:p>
            <a:pPr marL="914400" lvl="1" indent="-457200">
              <a:buFont typeface="Wingdings" pitchFamily="2" charset="2"/>
              <a:buChar char="ü"/>
            </a:pPr>
            <a:endParaRPr lang="it-IT" sz="2400" dirty="0"/>
          </a:p>
          <a:p>
            <a:pPr marL="914400" lvl="1" indent="-457200">
              <a:buFont typeface="Wingdings" pitchFamily="2" charset="2"/>
              <a:buChar char="ü"/>
            </a:pPr>
            <a:endParaRPr lang="it-IT" sz="2400" dirty="0"/>
          </a:p>
          <a:p>
            <a:r>
              <a:rPr lang="it-IT" sz="2400" dirty="0"/>
              <a:t> </a:t>
            </a:r>
          </a:p>
        </p:txBody>
      </p:sp>
      <p:sp>
        <p:nvSpPr>
          <p:cNvPr id="7" name="Fumetto 1 6"/>
          <p:cNvSpPr/>
          <p:nvPr/>
        </p:nvSpPr>
        <p:spPr>
          <a:xfrm>
            <a:off x="6084168" y="4378819"/>
            <a:ext cx="2428892" cy="705397"/>
          </a:xfrm>
          <a:prstGeom prst="wedgeRectCallout">
            <a:avLst>
              <a:gd name="adj1" fmla="val -55938"/>
              <a:gd name="adj2" fmla="val -9176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6330939" y="4546851"/>
            <a:ext cx="241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Clicca su registrati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registrat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14290"/>
            <a:ext cx="4071966" cy="6643710"/>
          </a:xfrm>
          <a:prstGeom prst="rect">
            <a:avLst/>
          </a:prstGeom>
        </p:spPr>
      </p:pic>
      <p:sp>
        <p:nvSpPr>
          <p:cNvPr id="9" name="Fumetto 1 8"/>
          <p:cNvSpPr/>
          <p:nvPr/>
        </p:nvSpPr>
        <p:spPr>
          <a:xfrm>
            <a:off x="1331640" y="1381886"/>
            <a:ext cx="2357422" cy="1858528"/>
          </a:xfrm>
          <a:prstGeom prst="wedgeRectCallout">
            <a:avLst>
              <a:gd name="adj1" fmla="val 105717"/>
              <a:gd name="adj2" fmla="val 7850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REGISTRAZIONE – INSERIMENTO DEI PROPRI DATI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331640" y="1486088"/>
            <a:ext cx="23574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Per creare una password sicura utilizza lettere maiuscole e minuscole, numeri e simboli come ! " ? $ % ^ &amp; 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4 - registrazion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071546"/>
            <a:ext cx="5410669" cy="5616427"/>
          </a:xfrm>
          <a:prstGeom prst="rect">
            <a:avLst/>
          </a:prstGeom>
        </p:spPr>
      </p:pic>
      <p:sp>
        <p:nvSpPr>
          <p:cNvPr id="16" name="Fumetto 1 15"/>
          <p:cNvSpPr/>
          <p:nvPr/>
        </p:nvSpPr>
        <p:spPr>
          <a:xfrm>
            <a:off x="214282" y="2786058"/>
            <a:ext cx="2428892" cy="2571768"/>
          </a:xfrm>
          <a:prstGeom prst="wedgeRectCallout">
            <a:avLst>
              <a:gd name="adj1" fmla="val 99775"/>
              <a:gd name="adj2" fmla="val 265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ATTIVAZIONE PROFILO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14282" y="2857496"/>
            <a:ext cx="24288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Il sistema invia all’indirizzo mail fornito in fase di registrazione una notifica contenente il link da cliccare per attivare il proprio profilo </a:t>
            </a:r>
            <a:r>
              <a:rPr lang="it-IT" sz="1600" dirty="0" err="1"/>
              <a:t>LegalPaperless</a:t>
            </a:r>
            <a:r>
              <a:rPr lang="it-IT" sz="1600" dirty="0"/>
              <a:t>.</a:t>
            </a:r>
          </a:p>
          <a:p>
            <a:pPr algn="ctr"/>
            <a:r>
              <a:rPr lang="it-IT" sz="1600" dirty="0"/>
              <a:t> </a:t>
            </a:r>
          </a:p>
          <a:p>
            <a:pPr algn="ctr"/>
            <a:r>
              <a:rPr lang="it-IT" sz="1600" b="1" dirty="0"/>
              <a:t>Attenzione</a:t>
            </a:r>
            <a:r>
              <a:rPr lang="it-IT" sz="1600" dirty="0"/>
              <a:t>: verificare anche la cartella di spam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5 - registrazion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1533"/>
            <a:ext cx="9144000" cy="4134934"/>
          </a:xfrm>
          <a:prstGeom prst="rect">
            <a:avLst/>
          </a:prstGeom>
        </p:spPr>
      </p:pic>
      <p:sp>
        <p:nvSpPr>
          <p:cNvPr id="12" name="Fumetto 1 11"/>
          <p:cNvSpPr/>
          <p:nvPr/>
        </p:nvSpPr>
        <p:spPr>
          <a:xfrm flipH="1">
            <a:off x="4211960" y="4425010"/>
            <a:ext cx="2428892" cy="1991246"/>
          </a:xfrm>
          <a:prstGeom prst="wedgeRectCallout">
            <a:avLst>
              <a:gd name="adj1" fmla="val 106224"/>
              <a:gd name="adj2" fmla="val -2986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COMPLETA LA REGISTRAZIONE 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275291" y="4425010"/>
            <a:ext cx="22145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Il sistema rimanda alla pagina di attivazione dell’account per completare il profilo.</a:t>
            </a:r>
          </a:p>
          <a:p>
            <a:pPr algn="ctr"/>
            <a:r>
              <a:rPr lang="it-IT" dirty="0"/>
              <a:t>Clicca su LOGIN per accedere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7 - registrat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764704"/>
            <a:ext cx="8229600" cy="4246124"/>
          </a:xfrm>
          <a:prstGeom prst="rect">
            <a:avLst/>
          </a:prstGeom>
        </p:spPr>
      </p:pic>
      <p:sp>
        <p:nvSpPr>
          <p:cNvPr id="12" name="Fumetto 1 11"/>
          <p:cNvSpPr/>
          <p:nvPr/>
        </p:nvSpPr>
        <p:spPr>
          <a:xfrm>
            <a:off x="6084168" y="4130106"/>
            <a:ext cx="2428892" cy="1714512"/>
          </a:xfrm>
          <a:prstGeom prst="wedgeRectCallout">
            <a:avLst>
              <a:gd name="adj1" fmla="val -70637"/>
              <a:gd name="adj2" fmla="val -8416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COMPLETA LA REGISTRAZIONE 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191325" y="4248698"/>
            <a:ext cx="22145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Il sistema chiede ora ulteriori dati necessari per completare la registrazione.</a:t>
            </a:r>
          </a:p>
        </p:txBody>
      </p:sp>
      <p:sp>
        <p:nvSpPr>
          <p:cNvPr id="2" name="Fumetto 1 11">
            <a:extLst>
              <a:ext uri="{FF2B5EF4-FFF2-40B4-BE49-F238E27FC236}">
                <a16:creationId xmlns:a16="http://schemas.microsoft.com/office/drawing/2014/main" id="{320D2C8A-3593-F217-290C-4EC82088D08A}"/>
              </a:ext>
            </a:extLst>
          </p:cNvPr>
          <p:cNvSpPr/>
          <p:nvPr/>
        </p:nvSpPr>
        <p:spPr>
          <a:xfrm>
            <a:off x="292802" y="5378342"/>
            <a:ext cx="2831260" cy="1223477"/>
          </a:xfrm>
          <a:prstGeom prst="wedgeRectCallout">
            <a:avLst>
              <a:gd name="adj1" fmla="val -796"/>
              <a:gd name="adj2" fmla="val -11786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E7E25B2-677F-0F07-C7C8-C32AECCE50F2}"/>
              </a:ext>
            </a:extLst>
          </p:cNvPr>
          <p:cNvSpPr txBox="1"/>
          <p:nvPr/>
        </p:nvSpPr>
        <p:spPr>
          <a:xfrm>
            <a:off x="570903" y="5528415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Seleziona dal menu a tendina Ordine dei Medici di Firenze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138</Words>
  <Application>Microsoft Office PowerPoint</Application>
  <PresentationFormat>Presentazione su schermo (4:3)</PresentationFormat>
  <Paragraphs>30</Paragraphs>
  <Slides>6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Tema di Office</vt:lpstr>
      <vt:lpstr>Presentazione standard di PowerPoint</vt:lpstr>
      <vt:lpstr>REGISTRAZIONE – PRIMI PASSI</vt:lpstr>
      <vt:lpstr>REGISTRAZIONE – INSERIMENTO DEI PROPRI DATI</vt:lpstr>
      <vt:lpstr>ATTIVAZIONE PROFILO</vt:lpstr>
      <vt:lpstr>COMPLETA LA REGISTRAZIONE </vt:lpstr>
      <vt:lpstr>COMPLETA LA REGISTRAZIONE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Cassandra</dc:creator>
  <cp:lastModifiedBy>Marta Corbella</cp:lastModifiedBy>
  <cp:revision>189</cp:revision>
  <cp:lastPrinted>2023-03-06T11:18:55Z</cp:lastPrinted>
  <dcterms:created xsi:type="dcterms:W3CDTF">2022-05-17T10:15:58Z</dcterms:created>
  <dcterms:modified xsi:type="dcterms:W3CDTF">2025-02-27T10:32:48Z</dcterms:modified>
</cp:coreProperties>
</file>