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90" r:id="rId3"/>
    <p:sldId id="285" r:id="rId4"/>
    <p:sldId id="286" r:id="rId5"/>
    <p:sldId id="287" r:id="rId6"/>
    <p:sldId id="278" r:id="rId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50BC"/>
    <a:srgbClr val="5A5AB2"/>
    <a:srgbClr val="7450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598" autoAdjust="0"/>
  </p:normalViewPr>
  <p:slideViewPr>
    <p:cSldViewPr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17A656-8CB7-4C3F-A424-892EBB297FD2}" type="datetimeFigureOut">
              <a:rPr lang="it-IT" smtClean="0"/>
              <a:pPr/>
              <a:t>27/02/2025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43881-A93C-4AA0-91CD-0C8FC32131B1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43881-A93C-4AA0-91CD-0C8FC32131B1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43881-A93C-4AA0-91CD-0C8FC32131B1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43881-A93C-4AA0-91CD-0C8FC32131B1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43881-A93C-4AA0-91CD-0C8FC32131B1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26F13-3406-4486-9C07-E3363F8DF225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19C4B-B7BA-40D4-BF62-AED3CFA399CB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22AFF-993B-4D88-BA47-949EBA6B90BC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74E1B-A8F1-4F2E-8D77-A23F8C6667B2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9ECB-2738-488E-82D9-F236E0AE4F1A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F2FE9-2E3F-4D92-84FD-3AEB93556F84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7FDD-60F8-4D22-BD2A-46EAB0DA6E3E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DEEC-1CE7-4126-93A7-7501FE166585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603FA-7761-4B71-A04D-22B1DC586446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84FDC-B073-4E88-9AF8-CD4A30C946CD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1186-565F-4C74-865D-57DA109EB3FB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7B5A1-157B-4D46-B9FC-4528E233B853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A5A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/>
          <p:cNvSpPr>
            <a:spLocks noGrp="1"/>
          </p:cNvSpPr>
          <p:nvPr>
            <p:ph type="title"/>
          </p:nvPr>
        </p:nvSpPr>
        <p:spPr>
          <a:xfrm>
            <a:off x="571472" y="428604"/>
            <a:ext cx="8001056" cy="1143008"/>
          </a:xfrm>
          <a:solidFill>
            <a:schemeClr val="bg1"/>
          </a:solidFill>
        </p:spPr>
        <p:txBody>
          <a:bodyPr/>
          <a:lstStyle/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643042" y="3357562"/>
            <a:ext cx="58579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chemeClr val="bg1"/>
                </a:solidFill>
                <a:latin typeface="+mj-lt"/>
              </a:rPr>
              <a:t>GUIDA ALL’APERTURA DI UN TICKET DI ASSISTENZA</a:t>
            </a:r>
          </a:p>
        </p:txBody>
      </p:sp>
      <p:pic>
        <p:nvPicPr>
          <p:cNvPr id="9" name="Immagine 8" descr="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71480"/>
            <a:ext cx="2428892" cy="949283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3000364" y="571480"/>
            <a:ext cx="3429024" cy="8572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 descr="C:\Users\Cassandra\Desktop\Makeaplan\Marketing_Paperless\GRAFICA PAPERLESS\Logo legal Paperl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428604"/>
            <a:ext cx="2825766" cy="1081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logi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77764"/>
            <a:ext cx="9144000" cy="4302472"/>
          </a:xfrm>
          <a:prstGeom prst="rect">
            <a:avLst/>
          </a:prstGeom>
        </p:spPr>
      </p:pic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  <a:solidFill>
            <a:srgbClr val="5A5AB2"/>
          </a:solidFill>
        </p:spPr>
        <p:txBody>
          <a:bodyPr>
            <a:normAutofit/>
          </a:bodyPr>
          <a:lstStyle/>
          <a:p>
            <a:r>
              <a:rPr lang="it-IT" sz="1800" b="1" dirty="0">
                <a:solidFill>
                  <a:schemeClr val="bg1"/>
                </a:solidFill>
              </a:rPr>
              <a:t>FASI APERTURA DEL TICKET</a:t>
            </a: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500034" y="1142984"/>
            <a:ext cx="77867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Wingdings" pitchFamily="2" charset="2"/>
              <a:buChar char="ü"/>
            </a:pPr>
            <a:endParaRPr lang="it-IT" sz="2400" dirty="0"/>
          </a:p>
          <a:p>
            <a:pPr marL="914400" lvl="1" indent="-457200">
              <a:buFont typeface="Wingdings" pitchFamily="2" charset="2"/>
              <a:buChar char="ü"/>
            </a:pPr>
            <a:endParaRPr lang="it-IT" sz="2400" dirty="0"/>
          </a:p>
          <a:p>
            <a:pPr marL="914400" lvl="1" indent="-457200">
              <a:buFont typeface="Wingdings" pitchFamily="2" charset="2"/>
              <a:buChar char="ü"/>
            </a:pPr>
            <a:endParaRPr lang="it-IT" sz="2400" dirty="0"/>
          </a:p>
          <a:p>
            <a:r>
              <a:rPr lang="it-IT" sz="2400" dirty="0"/>
              <a:t> </a:t>
            </a:r>
          </a:p>
        </p:txBody>
      </p:sp>
      <p:sp>
        <p:nvSpPr>
          <p:cNvPr id="7" name="Fumetto 1 6"/>
          <p:cNvSpPr/>
          <p:nvPr/>
        </p:nvSpPr>
        <p:spPr>
          <a:xfrm>
            <a:off x="6143636" y="4572008"/>
            <a:ext cx="2428892" cy="1714512"/>
          </a:xfrm>
          <a:prstGeom prst="wedgeRectCallout">
            <a:avLst>
              <a:gd name="adj1" fmla="val 22403"/>
              <a:gd name="adj2" fmla="val -21967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/>
              <a:t>Acc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6224195" y="4714884"/>
            <a:ext cx="2419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Accedi a </a:t>
            </a:r>
            <a:r>
              <a:rPr lang="it-IT" b="1" dirty="0"/>
              <a:t>www.legalpaperless.it </a:t>
            </a:r>
            <a:r>
              <a:rPr lang="it-IT" dirty="0"/>
              <a:t>cliccando sull’omino in alto a destra.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 descr="9 - apri ticke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785794"/>
            <a:ext cx="3581711" cy="4656224"/>
          </a:xfrm>
          <a:prstGeom prst="rect">
            <a:avLst/>
          </a:prstGeom>
        </p:spPr>
      </p:pic>
      <p:sp>
        <p:nvSpPr>
          <p:cNvPr id="7" name="Fumetto 1 6"/>
          <p:cNvSpPr/>
          <p:nvPr/>
        </p:nvSpPr>
        <p:spPr>
          <a:xfrm>
            <a:off x="142844" y="4572008"/>
            <a:ext cx="3929090" cy="2143116"/>
          </a:xfrm>
          <a:prstGeom prst="wedgeRectCallout">
            <a:avLst>
              <a:gd name="adj1" fmla="val 58263"/>
              <a:gd name="adj2" fmla="val -5454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  <a:solidFill>
            <a:srgbClr val="5A5AB2"/>
          </a:solidFill>
        </p:spPr>
        <p:txBody>
          <a:bodyPr>
            <a:normAutofit/>
          </a:bodyPr>
          <a:lstStyle/>
          <a:p>
            <a:r>
              <a:rPr lang="it-IT" sz="1800" b="1" dirty="0">
                <a:solidFill>
                  <a:schemeClr val="bg1"/>
                </a:solidFill>
              </a:rPr>
              <a:t>APRI TICKET O CONSULTA LO STORICO DELLE TUE SEGNALAZIONI</a:t>
            </a: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 rot="10800000" flipV="1">
            <a:off x="285720" y="4779484"/>
            <a:ext cx="3500462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600" dirty="0"/>
              <a:t>Effettuato il login nella tua </a:t>
            </a:r>
            <a:r>
              <a:rPr lang="it-IT" sz="1600" b="1" dirty="0"/>
              <a:t>area riservata</a:t>
            </a:r>
            <a:r>
              <a:rPr lang="it-IT" sz="1600" dirty="0"/>
              <a:t>, clicca su </a:t>
            </a:r>
          </a:p>
          <a:p>
            <a:pPr algn="ctr"/>
            <a:r>
              <a:rPr lang="it-IT" sz="1600" dirty="0"/>
              <a:t>“</a:t>
            </a:r>
            <a:r>
              <a:rPr lang="it-IT" sz="1600" b="1" dirty="0"/>
              <a:t>Apri ticket</a:t>
            </a:r>
            <a:r>
              <a:rPr lang="it-IT" sz="1600" dirty="0"/>
              <a:t>” per inviare una segnalazione all’assistenza di </a:t>
            </a:r>
            <a:r>
              <a:rPr lang="it-IT" sz="1600" dirty="0" err="1"/>
              <a:t>Maat</a:t>
            </a:r>
            <a:r>
              <a:rPr lang="it-IT" sz="1600" dirty="0"/>
              <a:t> Srl.</a:t>
            </a:r>
          </a:p>
          <a:p>
            <a:pPr algn="ctr"/>
            <a:r>
              <a:rPr lang="it-IT" sz="1600" dirty="0"/>
              <a:t>Scegli invece “</a:t>
            </a:r>
            <a:r>
              <a:rPr lang="it-IT" sz="1600" b="1" dirty="0"/>
              <a:t>Elenco ticket</a:t>
            </a:r>
            <a:r>
              <a:rPr lang="it-IT" sz="1600" dirty="0"/>
              <a:t>” per consultare lo stato di avanzamento delle tue segnalazioni.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 descr="10 - apri ticke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8642"/>
            <a:ext cx="9144000" cy="4260715"/>
          </a:xfrm>
          <a:prstGeom prst="rect">
            <a:avLst/>
          </a:prstGeom>
        </p:spPr>
      </p:pic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  <a:solidFill>
            <a:srgbClr val="5A5AB2"/>
          </a:solidFill>
        </p:spPr>
        <p:txBody>
          <a:bodyPr>
            <a:normAutofit/>
          </a:bodyPr>
          <a:lstStyle/>
          <a:p>
            <a:r>
              <a:rPr lang="it-IT" sz="1800" b="1" dirty="0">
                <a:solidFill>
                  <a:schemeClr val="bg1"/>
                </a:solidFill>
              </a:rPr>
              <a:t>COMPILA IL TICKET</a:t>
            </a: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2571736" y="1571612"/>
            <a:ext cx="642942" cy="1428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571736" y="2500306"/>
            <a:ext cx="3786214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2571736" y="4214818"/>
            <a:ext cx="1500198" cy="71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umetto 1 8"/>
          <p:cNvSpPr/>
          <p:nvPr/>
        </p:nvSpPr>
        <p:spPr>
          <a:xfrm>
            <a:off x="5929322" y="4643446"/>
            <a:ext cx="2571768" cy="1500198"/>
          </a:xfrm>
          <a:prstGeom prst="wedgeRectCallout">
            <a:avLst>
              <a:gd name="adj1" fmla="val -62471"/>
              <a:gd name="adj2" fmla="val -11694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6143636" y="4786322"/>
            <a:ext cx="2071702" cy="12311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000" dirty="0"/>
              <a:t>Compila il </a:t>
            </a:r>
            <a:r>
              <a:rPr lang="it-IT" sz="2000" dirty="0" err="1"/>
              <a:t>form</a:t>
            </a:r>
            <a:r>
              <a:rPr lang="it-IT" sz="2000" dirty="0"/>
              <a:t> inserendo tutti i dati richiesti. </a:t>
            </a:r>
          </a:p>
          <a:p>
            <a:pPr algn="ctr"/>
            <a:endParaRPr lang="it-IT" sz="1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 descr="11 - apri ticke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5343"/>
            <a:ext cx="9144000" cy="4167313"/>
          </a:xfrm>
          <a:prstGeom prst="rect">
            <a:avLst/>
          </a:prstGeom>
        </p:spPr>
      </p:pic>
      <p:sp>
        <p:nvSpPr>
          <p:cNvPr id="10" name="Fumetto 1 9"/>
          <p:cNvSpPr/>
          <p:nvPr/>
        </p:nvSpPr>
        <p:spPr>
          <a:xfrm>
            <a:off x="6500826" y="2857496"/>
            <a:ext cx="2286016" cy="1714512"/>
          </a:xfrm>
          <a:prstGeom prst="wedgeRectCallout">
            <a:avLst>
              <a:gd name="adj1" fmla="val -48091"/>
              <a:gd name="adj2" fmla="val 7861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  <a:solidFill>
            <a:srgbClr val="5A5AB2"/>
          </a:solidFill>
        </p:spPr>
        <p:txBody>
          <a:bodyPr>
            <a:normAutofit/>
          </a:bodyPr>
          <a:lstStyle/>
          <a:p>
            <a:r>
              <a:rPr lang="it-IT" sz="1800" b="1" dirty="0">
                <a:solidFill>
                  <a:schemeClr val="bg1"/>
                </a:solidFill>
              </a:rPr>
              <a:t>APRI IL TICKET</a:t>
            </a: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6572264" y="2928934"/>
            <a:ext cx="2143140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000" dirty="0"/>
              <a:t>Compilato il </a:t>
            </a:r>
            <a:r>
              <a:rPr lang="it-IT" sz="2000" dirty="0" err="1"/>
              <a:t>form</a:t>
            </a:r>
            <a:r>
              <a:rPr lang="it-IT" sz="2000" dirty="0"/>
              <a:t>, è necessario cliccare sulla voce </a:t>
            </a:r>
          </a:p>
          <a:p>
            <a:pPr algn="ctr"/>
            <a:r>
              <a:rPr lang="it-IT" sz="2000" dirty="0"/>
              <a:t> </a:t>
            </a:r>
            <a:r>
              <a:rPr lang="it-IT" sz="2000" b="1" dirty="0"/>
              <a:t>“Apri nuovo ticket”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  <a:solidFill>
            <a:srgbClr val="5A5AB2"/>
          </a:solidFill>
        </p:spPr>
        <p:txBody>
          <a:bodyPr>
            <a:normAutofit/>
          </a:bodyPr>
          <a:lstStyle/>
          <a:p>
            <a:r>
              <a:rPr lang="it-IT" sz="1800" b="1" dirty="0">
                <a:solidFill>
                  <a:schemeClr val="bg1"/>
                </a:solidFill>
              </a:rPr>
              <a:t> GESTIONE DELLA SEGNALAZIONE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928662" y="2214554"/>
            <a:ext cx="72152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/>
              <a:t>Un operatore prenderà in carico la segnalazione nel minor tempo possibile.</a:t>
            </a:r>
          </a:p>
          <a:p>
            <a:pPr algn="ctr"/>
            <a:endParaRPr lang="it-IT" sz="1600" dirty="0"/>
          </a:p>
          <a:p>
            <a:pPr algn="ctr"/>
            <a:endParaRPr lang="it-IT" dirty="0"/>
          </a:p>
          <a:p>
            <a:pPr algn="ctr"/>
            <a:endParaRPr lang="it-IT" dirty="0"/>
          </a:p>
          <a:p>
            <a:pPr algn="ctr"/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5429256" y="3214686"/>
            <a:ext cx="342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/>
          </a:p>
          <a:p>
            <a:pPr algn="ctr"/>
            <a:r>
              <a:rPr lang="it-IT" dirty="0"/>
              <a:t> </a:t>
            </a:r>
          </a:p>
          <a:p>
            <a:pPr algn="ctr"/>
            <a:endParaRPr lang="it-IT" dirty="0"/>
          </a:p>
          <a:p>
            <a:pPr algn="ctr"/>
            <a:endParaRPr lang="it-IT" dirty="0"/>
          </a:p>
        </p:txBody>
      </p:sp>
      <p:pic>
        <p:nvPicPr>
          <p:cNvPr id="7" name="Immagine 6" descr="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429264"/>
            <a:ext cx="2428892" cy="949283"/>
          </a:xfrm>
          <a:prstGeom prst="rect">
            <a:avLst/>
          </a:prstGeom>
        </p:spPr>
      </p:pic>
      <p:pic>
        <p:nvPicPr>
          <p:cNvPr id="12" name="Immagine 11" descr="logo paperles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5286388"/>
            <a:ext cx="2571768" cy="1139246"/>
          </a:xfrm>
          <a:prstGeom prst="rect">
            <a:avLst/>
          </a:prstGeom>
        </p:spPr>
      </p:pic>
      <p:pic>
        <p:nvPicPr>
          <p:cNvPr id="10" name="Picture 2" descr="C:\Users\Cassandra\Desktop\Makeaplan\Marketing_Paperless\GRAFICA PAPERLESS\Logo legal Paperle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5143512"/>
            <a:ext cx="2825766" cy="1081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1513</TotalTime>
  <Words>131</Words>
  <Application>Microsoft Office PowerPoint</Application>
  <PresentationFormat>Presentazione su schermo (4:3)</PresentationFormat>
  <Paragraphs>32</Paragraphs>
  <Slides>6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Tema di Office</vt:lpstr>
      <vt:lpstr>Presentazione standard di PowerPoint</vt:lpstr>
      <vt:lpstr>FASI APERTURA DEL TICKET</vt:lpstr>
      <vt:lpstr>APRI TICKET O CONSULTA LO STORICO DELLE TUE SEGNALAZIONI</vt:lpstr>
      <vt:lpstr>COMPILA IL TICKET</vt:lpstr>
      <vt:lpstr>APRI IL TICKET</vt:lpstr>
      <vt:lpstr> GESTIONE DELLA SEGNALAZIONE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Cassandra</dc:creator>
  <cp:lastModifiedBy>Marta Corbella</cp:lastModifiedBy>
  <cp:revision>190</cp:revision>
  <dcterms:created xsi:type="dcterms:W3CDTF">2022-05-17T10:15:58Z</dcterms:created>
  <dcterms:modified xsi:type="dcterms:W3CDTF">2025-02-27T10:34:53Z</dcterms:modified>
</cp:coreProperties>
</file>