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90" r:id="rId3"/>
    <p:sldId id="285" r:id="rId4"/>
    <p:sldId id="286" r:id="rId5"/>
    <p:sldId id="287" r:id="rId6"/>
    <p:sldId id="278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0BC"/>
    <a:srgbClr val="5A5AB2"/>
    <a:srgbClr val="745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98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7A656-8CB7-4C3F-A424-892EBB297FD2}" type="datetimeFigureOut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43881-A93C-4AA0-91CD-0C8FC32131B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6F13-3406-4486-9C07-E3363F8DF22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9C4B-B7BA-40D4-BF62-AED3CFA399C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2AFF-993B-4D88-BA47-949EBA6B90BC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74E1B-A8F1-4F2E-8D77-A23F8C6667B2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9ECB-2738-488E-82D9-F236E0AE4F1A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2FE9-2E3F-4D92-84FD-3AEB93556F84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7FDD-60F8-4D22-BD2A-46EAB0DA6E3E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DEEC-1CE7-4126-93A7-7501FE16658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FA-7761-4B71-A04D-22B1DC586446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4FDC-B073-4E88-9AF8-CD4A30C946CD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1186-565F-4C74-865D-57DA109EB3F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7B5A1-157B-4D46-B9FC-4528E233B853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5A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571472" y="428604"/>
            <a:ext cx="8001056" cy="1143008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643042" y="3357562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+mj-lt"/>
              </a:rPr>
              <a:t>GUIDA ALL’APERTURA DI UN TICKET DI ASSISTENZA</a:t>
            </a:r>
          </a:p>
        </p:txBody>
      </p:sp>
      <p:pic>
        <p:nvPicPr>
          <p:cNvPr id="9" name="Immagine 8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2428892" cy="94928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000364" y="571480"/>
            <a:ext cx="342902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C:\Users\Cassandra\Desktop\Makeaplan\Marketing_Paperless\GRAFICA PAPERLESS\Logo legal Paper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28604"/>
            <a:ext cx="2825766" cy="1081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log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7764"/>
            <a:ext cx="9144000" cy="4302472"/>
          </a:xfrm>
          <a:prstGeom prst="rect">
            <a:avLst/>
          </a:prstGeom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FASI APERTURA DEL TICKET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0034" y="1142984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r>
              <a:rPr lang="it-IT" sz="2400" dirty="0"/>
              <a:t> </a:t>
            </a:r>
          </a:p>
        </p:txBody>
      </p:sp>
      <p:sp>
        <p:nvSpPr>
          <p:cNvPr id="7" name="Fumetto 1 6"/>
          <p:cNvSpPr/>
          <p:nvPr/>
        </p:nvSpPr>
        <p:spPr>
          <a:xfrm>
            <a:off x="6143636" y="4572008"/>
            <a:ext cx="2428892" cy="1714512"/>
          </a:xfrm>
          <a:prstGeom prst="wedgeRectCallout">
            <a:avLst>
              <a:gd name="adj1" fmla="val 22403"/>
              <a:gd name="adj2" fmla="val -21967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Acc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24195" y="4714884"/>
            <a:ext cx="2419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Accedi a </a:t>
            </a:r>
            <a:r>
              <a:rPr lang="it-IT" b="1" dirty="0"/>
              <a:t>www.legalpaperless.it </a:t>
            </a:r>
            <a:r>
              <a:rPr lang="it-IT" dirty="0"/>
              <a:t>cliccando sull’omino in alto a destra.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9 - apri tic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785794"/>
            <a:ext cx="3581711" cy="4656224"/>
          </a:xfrm>
          <a:prstGeom prst="rect">
            <a:avLst/>
          </a:prstGeom>
        </p:spPr>
      </p:pic>
      <p:sp>
        <p:nvSpPr>
          <p:cNvPr id="7" name="Fumetto 1 6"/>
          <p:cNvSpPr/>
          <p:nvPr/>
        </p:nvSpPr>
        <p:spPr>
          <a:xfrm>
            <a:off x="142844" y="4572008"/>
            <a:ext cx="3929090" cy="2143116"/>
          </a:xfrm>
          <a:prstGeom prst="wedgeRectCallout">
            <a:avLst>
              <a:gd name="adj1" fmla="val 58263"/>
              <a:gd name="adj2" fmla="val -545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APRI TICKET O CONSULTA LO STORICO DELLE TUE SEGNALAZIONI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 rot="10800000" flipV="1">
            <a:off x="285720" y="4779484"/>
            <a:ext cx="3500462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Effettuato il login nella tua </a:t>
            </a:r>
            <a:r>
              <a:rPr lang="it-IT" sz="1600" b="1" dirty="0"/>
              <a:t>area riservata</a:t>
            </a:r>
            <a:r>
              <a:rPr lang="it-IT" sz="1600" dirty="0"/>
              <a:t>, clicca su </a:t>
            </a:r>
          </a:p>
          <a:p>
            <a:pPr algn="ctr"/>
            <a:r>
              <a:rPr lang="it-IT" sz="1600" dirty="0"/>
              <a:t>“</a:t>
            </a:r>
            <a:r>
              <a:rPr lang="it-IT" sz="1600" b="1" dirty="0"/>
              <a:t>Apri ticket</a:t>
            </a:r>
            <a:r>
              <a:rPr lang="it-IT" sz="1600" dirty="0"/>
              <a:t>” per inviare una segnalazione all’assistenza di </a:t>
            </a:r>
            <a:r>
              <a:rPr lang="it-IT" sz="1600" dirty="0" err="1"/>
              <a:t>Maat</a:t>
            </a:r>
            <a:r>
              <a:rPr lang="it-IT" sz="1600" dirty="0"/>
              <a:t> Srl.</a:t>
            </a:r>
          </a:p>
          <a:p>
            <a:pPr algn="ctr"/>
            <a:r>
              <a:rPr lang="it-IT" sz="1600" dirty="0"/>
              <a:t>Scegli invece “</a:t>
            </a:r>
            <a:r>
              <a:rPr lang="it-IT" sz="1600" b="1" dirty="0"/>
              <a:t>Elenco ticket</a:t>
            </a:r>
            <a:r>
              <a:rPr lang="it-IT" sz="1600" dirty="0"/>
              <a:t>” per consultare lo stato di avanzamento delle tue segnalazioni.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10 - apri tic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8642"/>
            <a:ext cx="9144000" cy="4260715"/>
          </a:xfrm>
          <a:prstGeom prst="rect">
            <a:avLst/>
          </a:prstGeom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COMPILA IL TICKET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553200" y="6421461"/>
            <a:ext cx="2133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571736" y="1571612"/>
            <a:ext cx="6429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571736" y="2500306"/>
            <a:ext cx="37862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571736" y="4214818"/>
            <a:ext cx="1500198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umetto 1 8"/>
          <p:cNvSpPr/>
          <p:nvPr/>
        </p:nvSpPr>
        <p:spPr>
          <a:xfrm>
            <a:off x="5929322" y="4643446"/>
            <a:ext cx="2571768" cy="1500198"/>
          </a:xfrm>
          <a:prstGeom prst="wedgeRectCallout">
            <a:avLst>
              <a:gd name="adj1" fmla="val -62471"/>
              <a:gd name="adj2" fmla="val -11694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143636" y="4786322"/>
            <a:ext cx="2071702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Compila il </a:t>
            </a:r>
            <a:r>
              <a:rPr lang="it-IT" sz="2000" dirty="0" err="1"/>
              <a:t>form</a:t>
            </a:r>
            <a:r>
              <a:rPr lang="it-IT" sz="2000" dirty="0"/>
              <a:t> inserendo tutti i dati richiesti. </a:t>
            </a:r>
          </a:p>
          <a:p>
            <a:pPr algn="ctr"/>
            <a:endParaRPr lang="it-IT" sz="1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11 - apri tic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5343"/>
            <a:ext cx="9144000" cy="4167313"/>
          </a:xfrm>
          <a:prstGeom prst="rect">
            <a:avLst/>
          </a:prstGeom>
        </p:spPr>
      </p:pic>
      <p:sp>
        <p:nvSpPr>
          <p:cNvPr id="10" name="Fumetto 1 9"/>
          <p:cNvSpPr/>
          <p:nvPr/>
        </p:nvSpPr>
        <p:spPr>
          <a:xfrm>
            <a:off x="6500826" y="2857496"/>
            <a:ext cx="2286016" cy="1714512"/>
          </a:xfrm>
          <a:prstGeom prst="wedgeRectCallout">
            <a:avLst>
              <a:gd name="adj1" fmla="val -48091"/>
              <a:gd name="adj2" fmla="val 7861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APRI IL TICKET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572264" y="2928934"/>
            <a:ext cx="214314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Compilato il </a:t>
            </a:r>
            <a:r>
              <a:rPr lang="it-IT" sz="2000" dirty="0" err="1"/>
              <a:t>form</a:t>
            </a:r>
            <a:r>
              <a:rPr lang="it-IT" sz="2000" dirty="0"/>
              <a:t>, è necessario cliccare sulla voce </a:t>
            </a:r>
          </a:p>
          <a:p>
            <a:pPr algn="ctr"/>
            <a:r>
              <a:rPr lang="it-IT" sz="2000" dirty="0"/>
              <a:t> </a:t>
            </a:r>
            <a:r>
              <a:rPr lang="it-IT" sz="2000" b="1" dirty="0"/>
              <a:t>“Apri nuovo ticket”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 GESTIONE DELLA SEGNALAZIONE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928662" y="2214554"/>
            <a:ext cx="72152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Un operatore prenderà in carico la segnalazione nel minor tempo possibile.</a:t>
            </a:r>
          </a:p>
          <a:p>
            <a:pPr algn="ctr"/>
            <a:endParaRPr lang="it-IT" sz="1600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429256" y="3214686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  <a:p>
            <a:pPr algn="ctr"/>
            <a:r>
              <a:rPr lang="it-IT" dirty="0"/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pic>
        <p:nvPicPr>
          <p:cNvPr id="7" name="Immagine 6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5429264"/>
            <a:ext cx="2428892" cy="949283"/>
          </a:xfrm>
          <a:prstGeom prst="rect">
            <a:avLst/>
          </a:prstGeom>
        </p:spPr>
      </p:pic>
      <p:pic>
        <p:nvPicPr>
          <p:cNvPr id="12" name="Immagine 11" descr="logo paperles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5286388"/>
            <a:ext cx="2571768" cy="1139246"/>
          </a:xfrm>
          <a:prstGeom prst="rect">
            <a:avLst/>
          </a:prstGeom>
        </p:spPr>
      </p:pic>
      <p:pic>
        <p:nvPicPr>
          <p:cNvPr id="10" name="Picture 2" descr="C:\Users\Cassandra\Desktop\Makeaplan\Marketing_Paperless\GRAFICA PAPERLESS\Logo legal Paperle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5143512"/>
            <a:ext cx="2825766" cy="1081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131</Words>
  <Application>Microsoft Office PowerPoint</Application>
  <PresentationFormat>Presentazione su schermo (4:3)</PresentationFormat>
  <Paragraphs>32</Paragraphs>
  <Slides>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Tema di Office</vt:lpstr>
      <vt:lpstr>Presentazione standard di PowerPoint</vt:lpstr>
      <vt:lpstr>FASI APERTURA DEL TICKET</vt:lpstr>
      <vt:lpstr>APRI TICKET O CONSULTA LO STORICO DELLE TUE SEGNALAZIONI</vt:lpstr>
      <vt:lpstr>COMPILA IL TICKET</vt:lpstr>
      <vt:lpstr>APRI IL TICKET</vt:lpstr>
      <vt:lpstr> GESTIONE DELLA SEGNALAZIONE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Cassandra</dc:creator>
  <cp:lastModifiedBy>Marta Corbella</cp:lastModifiedBy>
  <cp:revision>190</cp:revision>
  <dcterms:created xsi:type="dcterms:W3CDTF">2022-05-17T10:15:58Z</dcterms:created>
  <dcterms:modified xsi:type="dcterms:W3CDTF">2025-02-27T10:34:53Z</dcterms:modified>
</cp:coreProperties>
</file>